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76" r:id="rId11"/>
    <p:sldId id="277" r:id="rId12"/>
    <p:sldId id="268" r:id="rId13"/>
    <p:sldId id="282" r:id="rId14"/>
    <p:sldId id="285" r:id="rId15"/>
    <p:sldId id="283" r:id="rId16"/>
    <p:sldId id="284" r:id="rId17"/>
    <p:sldId id="27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96"/>
    <a:srgbClr val="E70B35"/>
    <a:srgbClr val="26BBAA"/>
    <a:srgbClr val="F08684"/>
    <a:srgbClr val="01B6E1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6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3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50349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2567787" y="2774348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>
            <a:off x="2567787" y="3795379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>
            <a:off x="1486248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>
            <a:off x="3709883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7212035" y="277770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7212035" y="3783082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609600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847134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375764" y="1349386"/>
            <a:ext cx="540911" cy="2309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6696206" y="1337955"/>
            <a:ext cx="544272" cy="2335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endCxn id="10" idx="0"/>
          </p:cNvCxnSpPr>
          <p:nvPr/>
        </p:nvCxnSpPr>
        <p:spPr>
          <a:xfrm>
            <a:off x="3486150" y="3361995"/>
            <a:ext cx="5562" cy="43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endCxn id="26" idx="0"/>
          </p:cNvCxnSpPr>
          <p:nvPr/>
        </p:nvCxnSpPr>
        <p:spPr>
          <a:xfrm>
            <a:off x="8124825" y="3361995"/>
            <a:ext cx="11135" cy="421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5400000">
            <a:off x="2724614" y="4068586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3836431" y="4038307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5400000">
            <a:off x="7345465" y="4045190"/>
            <a:ext cx="464956" cy="1116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stCxn id="26" idx="2"/>
            <a:endCxn id="28" idx="0"/>
          </p:cNvCxnSpPr>
          <p:nvPr/>
        </p:nvCxnSpPr>
        <p:spPr>
          <a:xfrm rot="16200000" flipH="1">
            <a:off x="8533134" y="3973554"/>
            <a:ext cx="464956" cy="12593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795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2238172" y="4934111"/>
            <a:ext cx="8914930" cy="1077218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소개와 전국 지도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오른쪽 위 버튼을 누르면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Home,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개발자 소개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마이페이지로 들어갈 수 있는 네비게이션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아래쪽 화살표 모양을 누르면 전국 지도로 넘어간다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전국지도에서 각 도를 누르면 세부지도로 넘어가고 광역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특별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시를 누르면 세부지도로 넘어간다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B69B863-CBC2-0A3E-A042-AC97604CF0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47" y="1050377"/>
            <a:ext cx="5400001" cy="3600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FB0250E-A97E-34CB-018B-B927ED5875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654" y="1050377"/>
            <a:ext cx="5400002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12A4A1B-4A3F-D3BC-E3FA-B93BEB6BB39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999" y="1051200"/>
            <a:ext cx="5400001" cy="3600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8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개의 도를 눌렀을 경우 나오는 세부지도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누를 시에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지도와 </a:t>
            </a:r>
            <a:r>
              <a:rPr lang="en-US" altLang="ko-KR" sz="1600" dirty="0" err="1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가 나온다</a:t>
            </a:r>
          </a:p>
        </p:txBody>
      </p:sp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 여행지 마크와 식당 마크가 다 보이는 지도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중심 좌표는 시청좌표 이고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scale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은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1km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이다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C03AB4C-94F9-6F54-929F-68A0C4E3CE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512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0DCF6D5-C624-374B-73EE-CDAA7B041A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00" y="1051200"/>
            <a:ext cx="5399999" cy="360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20F3F0A-D012-34FD-8A27-39C0B5ECF1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803" y="1051200"/>
            <a:ext cx="5400000" cy="360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E161B5E-5A95-A0C6-7D56-40ECFAD224D6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AFC871-E956-8EFA-42D5-4D13298A8C89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누른 장소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여행지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식당</a:t>
            </a:r>
            <a:r>
              <a:rPr lang="en-US" altLang="ko-KR" sz="160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>
                <a:latin typeface="Gowun Batang" pitchFamily="2" charset="-127"/>
                <a:ea typeface="Gowun Batang" pitchFamily="2" charset="-127"/>
              </a:rPr>
              <a:t>에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등록된 게시물이 나온다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2CF87DA-1E67-3C44-0C39-2AD637E78E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51200"/>
            <a:ext cx="5400000" cy="360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7DE5EA0-F3F6-CDB0-A53A-61F250C2F882}"/>
              </a:ext>
            </a:extLst>
          </p:cNvPr>
          <p:cNvSpPr txBox="1"/>
          <p:nvPr/>
        </p:nvSpPr>
        <p:spPr>
          <a:xfrm>
            <a:off x="610172" y="4934111"/>
            <a:ext cx="1255953" cy="338554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상세 게시물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22FB45-854C-374C-3B6E-A1BD0C703262}"/>
              </a:ext>
            </a:extLst>
          </p:cNvPr>
          <p:cNvSpPr txBox="1"/>
          <p:nvPr/>
        </p:nvSpPr>
        <p:spPr>
          <a:xfrm>
            <a:off x="2238172" y="4934111"/>
            <a:ext cx="8914930" cy="338554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상세 게시물 페이지</a:t>
            </a:r>
          </a:p>
        </p:txBody>
      </p:sp>
    </p:spTree>
    <p:extLst>
      <p:ext uri="{BB962C8B-B14F-4D97-AF65-F5344CB8AC3E}">
        <p14:creationId xmlns:p14="http://schemas.microsoft.com/office/powerpoint/2010/main" val="47808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눈물 방울 14">
            <a:extLst>
              <a:ext uri="{FF2B5EF4-FFF2-40B4-BE49-F238E27FC236}">
                <a16:creationId xmlns:a16="http://schemas.microsoft.com/office/drawing/2014/main" id="{901E0AE2-9DA9-3EB4-0273-29EEFA15A14D}"/>
              </a:ext>
            </a:extLst>
          </p:cNvPr>
          <p:cNvSpPr/>
          <p:nvPr/>
        </p:nvSpPr>
        <p:spPr>
          <a:xfrm>
            <a:off x="1692598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821C28-6C74-30A2-C032-845E60611A6A}"/>
              </a:ext>
            </a:extLst>
          </p:cNvPr>
          <p:cNvSpPr/>
          <p:nvPr/>
        </p:nvSpPr>
        <p:spPr>
          <a:xfrm>
            <a:off x="2109999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눈물 방울 27">
            <a:extLst>
              <a:ext uri="{FF2B5EF4-FFF2-40B4-BE49-F238E27FC236}">
                <a16:creationId xmlns:a16="http://schemas.microsoft.com/office/drawing/2014/main" id="{BE334383-8F2A-0788-02D1-FE37A92C18D5}"/>
              </a:ext>
            </a:extLst>
          </p:cNvPr>
          <p:cNvSpPr/>
          <p:nvPr/>
        </p:nvSpPr>
        <p:spPr>
          <a:xfrm>
            <a:off x="4986046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AB8B64A-FAF0-D327-320D-EAF7FE5862E2}"/>
              </a:ext>
            </a:extLst>
          </p:cNvPr>
          <p:cNvSpPr/>
          <p:nvPr/>
        </p:nvSpPr>
        <p:spPr>
          <a:xfrm>
            <a:off x="5403447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눈물 방울 32">
            <a:extLst>
              <a:ext uri="{FF2B5EF4-FFF2-40B4-BE49-F238E27FC236}">
                <a16:creationId xmlns:a16="http://schemas.microsoft.com/office/drawing/2014/main" id="{5D7ABEB1-CCA3-8C40-F826-87B5118EB4F4}"/>
              </a:ext>
            </a:extLst>
          </p:cNvPr>
          <p:cNvSpPr/>
          <p:nvPr/>
        </p:nvSpPr>
        <p:spPr>
          <a:xfrm>
            <a:off x="8279494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D557BB1-8D62-5214-BE4C-B0E4BD98AB8A}"/>
              </a:ext>
            </a:extLst>
          </p:cNvPr>
          <p:cNvSpPr/>
          <p:nvPr/>
        </p:nvSpPr>
        <p:spPr>
          <a:xfrm>
            <a:off x="8696895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2294174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153802" y="2927400"/>
            <a:ext cx="3688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여러 여가활동 중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여행에 대한 관심도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높아지고 있다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332542" y="4042490"/>
            <a:ext cx="33313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이에 따라 </a:t>
            </a:r>
            <a:r>
              <a:rPr lang="ko-KR" altLang="en-US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국내의 여행지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를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쉽게 찾아보고 공유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하는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여행 전용 </a:t>
            </a:r>
            <a:r>
              <a:rPr lang="en-US" altLang="ko-KR" b="1" dirty="0" err="1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필요하다 생각되어 만들게 되었다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0E98DF9A-4416-3E7A-CCA1-CEC4400E97E3}"/>
              </a:ext>
            </a:extLst>
          </p:cNvPr>
          <p:cNvSpPr/>
          <p:nvPr/>
        </p:nvSpPr>
        <p:spPr>
          <a:xfrm>
            <a:off x="1880676" y="3889929"/>
            <a:ext cx="1556578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강릉 </a:t>
            </a:r>
            <a:r>
              <a:rPr lang="ko-KR" altLang="en-US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사천진해변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원호 3">
            <a:extLst>
              <a:ext uri="{FF2B5EF4-FFF2-40B4-BE49-F238E27FC236}">
                <a16:creationId xmlns:a16="http://schemas.microsoft.com/office/drawing/2014/main" id="{9946F2E6-B6E6-AC9F-B5FD-B32C45027C99}"/>
              </a:ext>
            </a:extLst>
          </p:cNvPr>
          <p:cNvSpPr/>
          <p:nvPr/>
        </p:nvSpPr>
        <p:spPr>
          <a:xfrm>
            <a:off x="1598216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눈물 방울 7">
            <a:extLst>
              <a:ext uri="{FF2B5EF4-FFF2-40B4-BE49-F238E27FC236}">
                <a16:creationId xmlns:a16="http://schemas.microsoft.com/office/drawing/2014/main" id="{7B9F6905-926F-E4AD-FF13-5CFD9668577A}"/>
              </a:ext>
            </a:extLst>
          </p:cNvPr>
          <p:cNvSpPr/>
          <p:nvPr/>
        </p:nvSpPr>
        <p:spPr>
          <a:xfrm>
            <a:off x="1692598" y="1718217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5214039" y="3880631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4891664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4986046" y="1718217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8406490" y="3889929"/>
            <a:ext cx="1678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8185112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8279494" y="1718217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E9994B53-2AAD-BA9D-EEA7-CA67AB5DB2E6}"/>
              </a:ext>
            </a:extLst>
          </p:cNvPr>
          <p:cNvSpPr/>
          <p:nvPr/>
        </p:nvSpPr>
        <p:spPr>
          <a:xfrm>
            <a:off x="1553339" y="4628811"/>
            <a:ext cx="2211251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최고로 직관적인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여행지 검색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4827884" y="4643604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8063991" y="4628811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지도에서 만나는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err="1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43651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2281380" y="2440823"/>
            <a:ext cx="7629238" cy="1810517"/>
            <a:chOff x="2167080" y="1761836"/>
            <a:chExt cx="7629238" cy="181051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167081" y="1761836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055917" y="219093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2773922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055916" y="320302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3" y="5241089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7490" y="202646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64749" y="1241489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34819" y="5869304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419</Words>
  <Application>Microsoft Office PowerPoint</Application>
  <PresentationFormat>와이드스크린</PresentationFormat>
  <Paragraphs>134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KMS5050022</cp:lastModifiedBy>
  <cp:revision>32</cp:revision>
  <dcterms:created xsi:type="dcterms:W3CDTF">2023-02-19T04:40:02Z</dcterms:created>
  <dcterms:modified xsi:type="dcterms:W3CDTF">2023-06-12T05:46:58Z</dcterms:modified>
</cp:coreProperties>
</file>

<file path=docProps/thumbnail.jpeg>
</file>